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389" r:id="rId142"/>
    <p:sldId id="395" r:id="rId143"/>
    <p:sldId id="396" r:id="rId144"/>
    <p:sldId id="399" r:id="rId145"/>
    <p:sldId id="400" r:id="rId14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98"/>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401"/>
            <p14:sldId id="381"/>
            <p14:sldId id="382"/>
            <p14:sldId id="393"/>
            <p14:sldId id="383"/>
            <p14:sldId id="388"/>
            <p14:sldId id="385"/>
            <p14:sldId id="389"/>
            <p14:sldId id="395"/>
            <p14:sldId id="396"/>
            <p14:sldId id="399"/>
            <p14:sldId id="400"/>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9052" autoAdjust="0"/>
  </p:normalViewPr>
  <p:slideViewPr>
    <p:cSldViewPr>
      <p:cViewPr varScale="1">
        <p:scale>
          <a:sx n="63" d="100"/>
          <a:sy n="63" d="100"/>
        </p:scale>
        <p:origin x="-1908" y="-16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theme" Target="theme/theme1.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slide" Target="slides/slide14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presProps" Target="presProps.xml"/><Relationship Id="rId15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2018/5/8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2018/5/8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2018/5/8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1.png"/><Relationship Id="rId3" Type="http://schemas.openxmlformats.org/officeDocument/2006/relationships/image" Target="../media/image106.png"/><Relationship Id="rId7" Type="http://schemas.openxmlformats.org/officeDocument/2006/relationships/image" Target="../media/image110.png"/><Relationship Id="rId2" Type="http://schemas.openxmlformats.org/officeDocument/2006/relationships/image" Target="../media/image105.png"/><Relationship Id="rId1" Type="http://schemas.openxmlformats.org/officeDocument/2006/relationships/slideLayout" Target="../slideLayouts/slideLayout7.xml"/><Relationship Id="rId6" Type="http://schemas.openxmlformats.org/officeDocument/2006/relationships/image" Target="../media/image109.png"/><Relationship Id="rId5" Type="http://schemas.openxmlformats.org/officeDocument/2006/relationships/image" Target="../media/image108.png"/><Relationship Id="rId4" Type="http://schemas.openxmlformats.org/officeDocument/2006/relationships/image" Target="../media/image107.png"/></Relationships>
</file>

<file path=ppt/slides/_rels/slide106.xml.rels><?xml version="1.0" encoding="UTF-8" standalone="yes"?>
<Relationships xmlns="http://schemas.openxmlformats.org/package/2006/relationships"><Relationship Id="rId3" Type="http://schemas.openxmlformats.org/officeDocument/2006/relationships/image" Target="../media/image113.jpeg"/><Relationship Id="rId2" Type="http://schemas.openxmlformats.org/officeDocument/2006/relationships/image" Target="../media/image112.png"/><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107.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17.jpeg"/><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25.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6.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 Id="rId4" Type="http://schemas.openxmlformats.org/officeDocument/2006/relationships/image" Target="../media/image13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2.png"/><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5.png"/><Relationship Id="rId5" Type="http://schemas.openxmlformats.org/officeDocument/2006/relationships/image" Target="../media/image134.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 Id="rId5" Type="http://schemas.openxmlformats.org/officeDocument/2006/relationships/image" Target="../media/image147.png"/><Relationship Id="rId4" Type="http://schemas.openxmlformats.org/officeDocument/2006/relationships/image" Target="../media/image146.png"/></Relationships>
</file>

<file path=ppt/slides/_rels/slide136.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2.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 Id="rId6" Type="http://schemas.openxmlformats.org/officeDocument/2006/relationships/image" Target="../media/image162.png"/><Relationship Id="rId5" Type="http://schemas.openxmlformats.org/officeDocument/2006/relationships/image" Target="../media/image161.png"/><Relationship Id="rId4" Type="http://schemas.openxmlformats.org/officeDocument/2006/relationships/image" Target="../media/image160.png"/></Relationships>
</file>

<file path=ppt/slides/_rels/slide14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2" Type="http://schemas.openxmlformats.org/officeDocument/2006/relationships/image" Target="../media/image165.jpe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31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smtClean="0"/>
              <a:t>To prepare Google Interview, basic knowledges about HTML5:</a:t>
            </a:r>
          </a:p>
          <a:p>
            <a:pPr marL="285750" indent="-285750">
              <a:buFont typeface="Arial" panose="020B0604020202020204" pitchFamily="34" charset="0"/>
              <a:buChar char="•"/>
            </a:pPr>
            <a:r>
              <a:rPr lang="en-US" altLang="ja-JP" dirty="0" smtClean="0"/>
              <a:t>HTML5 </a:t>
            </a:r>
            <a:r>
              <a:rPr lang="en-US" altLang="ja-JP" dirty="0"/>
              <a:t>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smtClean="0"/>
          </a:p>
          <a:p>
            <a:pPr marL="285750" indent="-285750">
              <a:buFont typeface="Arial" panose="020B0604020202020204" pitchFamily="34" charset="0"/>
              <a:buChar char="•"/>
            </a:pPr>
            <a:r>
              <a:rPr kumimoji="1" lang="en-US" altLang="ja-JP" dirty="0" smtClean="0"/>
              <a:t>New tags in HTML5: audio, video, canvas</a:t>
            </a:r>
          </a:p>
          <a:p>
            <a:pPr marL="285750" indent="-285750">
              <a:buFont typeface="Arial" panose="020B0604020202020204" pitchFamily="34" charset="0"/>
              <a:buChar char="•"/>
            </a:pPr>
            <a:r>
              <a:rPr kumimoji="1" lang="en-US" altLang="ja-JP" dirty="0" smtClean="0"/>
              <a:t>New function – </a:t>
            </a:r>
            <a:r>
              <a:rPr kumimoji="1" lang="en-US" altLang="ja-JP" dirty="0" err="1" smtClean="0"/>
              <a:t>GeoLocation</a:t>
            </a:r>
            <a:r>
              <a:rPr kumimoji="1" lang="en-US" altLang="ja-JP" dirty="0" smtClean="0"/>
              <a:t>: </a:t>
            </a:r>
            <a:r>
              <a:rPr lang="en-US" altLang="ja-JP" dirty="0"/>
              <a:t> A </a:t>
            </a:r>
            <a:r>
              <a:rPr lang="en-US" altLang="ja-JP" dirty="0" err="1"/>
              <a:t>Javascript</a:t>
            </a:r>
            <a:r>
              <a:rPr lang="en-US" altLang="ja-JP" dirty="0"/>
              <a:t> can capture your latitude and longitude and can be sent to backend web </a:t>
            </a:r>
            <a:r>
              <a:rPr lang="en-US" altLang="ja-JP" dirty="0" smtClean="0"/>
              <a:t>server</a:t>
            </a:r>
          </a:p>
          <a:p>
            <a:pPr marL="285750" indent="-285750">
              <a:buFont typeface="Arial" panose="020B0604020202020204" pitchFamily="34" charset="0"/>
              <a:buChar char="•"/>
            </a:pPr>
            <a:r>
              <a:rPr kumimoji="1" lang="en-US" altLang="ja-JP" dirty="0" smtClean="0"/>
              <a:t>Web Worker: a new thread to process heavy tasks. While processing, the webpage is still responsive to a user’s click event. </a:t>
            </a:r>
            <a:endParaRPr kumimoji="1" lang="en-US" altLang="ja-JP" dirty="0" smtClean="0"/>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a:t>
            </a:r>
            <a:r>
              <a:rPr lang="en-US" altLang="ja-JP" dirty="0" smtClean="0"/>
              <a:t>power</a:t>
            </a:r>
            <a:endParaRPr lang="en-US" altLang="ja-JP" dirty="0"/>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smtClean="0"/>
              <a:t>About Google Products:</a:t>
            </a:r>
          </a:p>
          <a:p>
            <a:pPr marL="285750" indent="-285750">
              <a:buFont typeface="Arial" panose="020B0604020202020204" pitchFamily="34" charset="0"/>
              <a:buChar char="•"/>
            </a:pPr>
            <a:r>
              <a:rPr lang="en-US" altLang="ja-JP" dirty="0" smtClean="0"/>
              <a:t>Android Auto: It‘s </a:t>
            </a:r>
            <a:r>
              <a:rPr lang="en-US" altLang="ja-JP" dirty="0"/>
              <a:t>basically a bespoke mirrored </a:t>
            </a:r>
            <a:r>
              <a:rPr lang="en-US" altLang="ja-JP" dirty="0" smtClean="0"/>
              <a:t>experience (</a:t>
            </a:r>
            <a:r>
              <a:rPr lang="en-US" altLang="zh-CN" dirty="0" smtClean="0"/>
              <a:t>aka. </a:t>
            </a:r>
            <a:r>
              <a:rPr lang="zh-CN" altLang="en-US" dirty="0" smtClean="0"/>
              <a:t>定制镜像</a:t>
            </a:r>
            <a:r>
              <a:rPr lang="en-US" altLang="zh-CN" dirty="0" smtClean="0"/>
              <a:t>experience</a:t>
            </a:r>
            <a:r>
              <a:rPr lang="en-US" altLang="ja-JP" dirty="0" smtClean="0"/>
              <a:t>), </a:t>
            </a:r>
            <a:r>
              <a:rPr lang="en-US" altLang="ja-JP" dirty="0"/>
              <a:t>drawing from your phone an interface </a:t>
            </a:r>
            <a:r>
              <a:rPr lang="en-US" altLang="ja-JP" dirty="0" smtClean="0"/>
              <a:t>that’s </a:t>
            </a:r>
            <a:r>
              <a:rPr lang="en-US" altLang="ja-JP" dirty="0"/>
              <a:t>suitable for driving. This is different from some Android-based in-car systems, as </a:t>
            </a:r>
            <a:r>
              <a:rPr lang="en-US" altLang="ja-JP" b="1" dirty="0"/>
              <a:t>Android Auto is actually running on your phone</a:t>
            </a:r>
            <a:r>
              <a:rPr lang="en-US" altLang="ja-JP" dirty="0"/>
              <a:t>, just displayed and controlled using your </a:t>
            </a:r>
            <a:r>
              <a:rPr lang="en-US" altLang="ja-JP" dirty="0" smtClean="0"/>
              <a:t>car‘s </a:t>
            </a:r>
            <a:r>
              <a:rPr lang="en-US" altLang="ja-JP" dirty="0"/>
              <a:t>hardware</a:t>
            </a:r>
            <a:r>
              <a:rPr lang="en-US" altLang="ja-JP" dirty="0" smtClean="0"/>
              <a:t>. </a:t>
            </a:r>
            <a:r>
              <a:rPr lang="en-US" altLang="zh-CN" dirty="0" smtClean="0"/>
              <a:t>Android Auto</a:t>
            </a:r>
            <a:r>
              <a:rPr lang="zh-CN" altLang="en-US" dirty="0" smtClean="0"/>
              <a:t>在手机上运行，车载的</a:t>
            </a:r>
            <a:r>
              <a:rPr lang="en-US" altLang="zh-CN" dirty="0" smtClean="0"/>
              <a:t>infotainment system</a:t>
            </a:r>
            <a:r>
              <a:rPr lang="zh-CN" altLang="en-US" dirty="0" smtClean="0"/>
              <a:t>只负责</a:t>
            </a:r>
            <a:r>
              <a:rPr lang="en-US" altLang="zh-CN" dirty="0" smtClean="0"/>
              <a:t>display</a:t>
            </a:r>
          </a:p>
          <a:p>
            <a:pPr marL="285750" indent="-285750">
              <a:buFont typeface="Arial" panose="020B0604020202020204" pitchFamily="34" charset="0"/>
              <a:buChar char="•"/>
            </a:pPr>
            <a:r>
              <a:rPr kumimoji="1" lang="en-US" altLang="zh-CN" dirty="0" smtClean="0"/>
              <a:t>Google Assistant: </a:t>
            </a:r>
            <a:r>
              <a:rPr kumimoji="1" lang="zh-CN" altLang="en-US" dirty="0" smtClean="0"/>
              <a:t>一款智能对话型</a:t>
            </a:r>
            <a:r>
              <a:rPr kumimoji="1" lang="en-US" altLang="zh-CN" dirty="0" smtClean="0"/>
              <a:t>app</a:t>
            </a:r>
            <a:r>
              <a:rPr kumimoji="1" lang="zh-CN" altLang="en-US" dirty="0" smtClean="0"/>
              <a:t>，在手机上运行</a:t>
            </a:r>
            <a:endParaRPr kumimoji="1" lang="en-US" altLang="zh-CN" dirty="0" smtClean="0"/>
          </a:p>
          <a:p>
            <a:pPr marL="285750" indent="-285750">
              <a:buFont typeface="Arial" panose="020B0604020202020204" pitchFamily="34" charset="0"/>
              <a:buChar char="•"/>
            </a:pPr>
            <a:r>
              <a:rPr lang="en-US" altLang="zh-CN" dirty="0" smtClean="0"/>
              <a:t>Google Home: </a:t>
            </a:r>
            <a:r>
              <a:rPr lang="zh-CN" altLang="en-US" dirty="0" smtClean="0"/>
              <a:t>一个</a:t>
            </a:r>
            <a:r>
              <a:rPr lang="en-US" altLang="zh-CN" dirty="0" smtClean="0"/>
              <a:t>Speaker</a:t>
            </a:r>
            <a:r>
              <a:rPr lang="zh-CN" altLang="en-US" dirty="0" smtClean="0"/>
              <a:t>，有</a:t>
            </a:r>
            <a:r>
              <a:rPr lang="en-US" altLang="zh-CN" dirty="0" smtClean="0"/>
              <a:t>build-in</a:t>
            </a:r>
            <a:r>
              <a:rPr lang="zh-CN" altLang="en-US" dirty="0"/>
              <a:t> </a:t>
            </a:r>
            <a:r>
              <a:rPr lang="en-US" altLang="zh-CN" dirty="0" smtClean="0"/>
              <a:t>Google Assistant</a:t>
            </a:r>
            <a:r>
              <a:rPr lang="zh-CN" altLang="en-US" dirty="0" smtClean="0"/>
              <a:t>，所以不需要手机</a:t>
            </a:r>
            <a:r>
              <a:rPr lang="en-US" altLang="zh-CN" dirty="0" smtClean="0"/>
              <a:t>support</a:t>
            </a:r>
            <a:r>
              <a:rPr lang="zh-CN" altLang="en-US" dirty="0" smtClean="0"/>
              <a:t>可以独立运行</a:t>
            </a:r>
            <a:endParaRPr lang="en-US" altLang="zh-CN" dirty="0" smtClean="0"/>
          </a:p>
          <a:p>
            <a:pPr marL="285750" indent="-285750">
              <a:buFont typeface="Arial" panose="020B0604020202020204" pitchFamily="34" charset="0"/>
              <a:buChar char="•"/>
            </a:pPr>
            <a:r>
              <a:rPr lang="en-US" altLang="zh-CN" dirty="0" smtClean="0"/>
              <a:t>Google Home app: a smartphone app to Manage all my Google Devices (e.g., Google Home Mini, Chromecast, …)</a:t>
            </a:r>
          </a:p>
          <a:p>
            <a:pPr marL="285750" indent="-285750">
              <a:buFont typeface="Arial" panose="020B0604020202020204" pitchFamily="34" charset="0"/>
              <a:buChar char="•"/>
            </a:pPr>
            <a:r>
              <a:rPr kumimoji="1" lang="en-US" altLang="ja-JP" dirty="0" smtClean="0"/>
              <a:t>Actions on Google: a platform to make app for Google Assistant</a:t>
            </a:r>
            <a:endParaRPr kumimoji="1" lang="ja-JP" alt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79"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a:t>
            </a:r>
            <a:r>
              <a:rPr lang="en-US" altLang="ja-JP" b="1" dirty="0" smtClean="0">
                <a:solidFill>
                  <a:srgbClr val="FF0000"/>
                </a:solidFill>
              </a:rPr>
              <a:t>Safety (</a:t>
            </a:r>
            <a:r>
              <a:rPr lang="ja-JP" altLang="en-US" b="1" dirty="0" smtClean="0">
                <a:solidFill>
                  <a:srgbClr val="FF0000"/>
                </a:solidFill>
              </a:rPr>
              <a:t>機能安全</a:t>
            </a:r>
            <a:r>
              <a:rPr lang="en-US" altLang="ja-JP" b="1" dirty="0" smtClean="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512"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15621</TotalTime>
  <Words>24119</Words>
  <Application>Microsoft Office PowerPoint</Application>
  <PresentationFormat>画面に合わせる (4:3)</PresentationFormat>
  <Paragraphs>2626</Paragraphs>
  <Slides>145</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145</vt:i4>
      </vt:variant>
    </vt:vector>
  </HeadingPairs>
  <TitlesOfParts>
    <vt:vector size="149"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2043</cp:revision>
  <dcterms:created xsi:type="dcterms:W3CDTF">2016-01-14T23:49:10Z</dcterms:created>
  <dcterms:modified xsi:type="dcterms:W3CDTF">2018-05-07T23:23:59Z</dcterms:modified>
</cp:coreProperties>
</file>